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9874-35E0-4AD5-8C80-FFDDAA2D5E56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2299-6C63-483A-90F3-7B0842B9D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9874-35E0-4AD5-8C80-FFDDAA2D5E56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2299-6C63-483A-90F3-7B0842B9D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41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9874-35E0-4AD5-8C80-FFDDAA2D5E56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2299-6C63-483A-90F3-7B0842B9D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92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9874-35E0-4AD5-8C80-FFDDAA2D5E56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2299-6C63-483A-90F3-7B0842B9D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3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9874-35E0-4AD5-8C80-FFDDAA2D5E56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2299-6C63-483A-90F3-7B0842B9D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629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9874-35E0-4AD5-8C80-FFDDAA2D5E56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2299-6C63-483A-90F3-7B0842B9D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95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9874-35E0-4AD5-8C80-FFDDAA2D5E56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2299-6C63-483A-90F3-7B0842B9D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574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9874-35E0-4AD5-8C80-FFDDAA2D5E56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2299-6C63-483A-90F3-7B0842B9D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9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9874-35E0-4AD5-8C80-FFDDAA2D5E56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2299-6C63-483A-90F3-7B0842B9D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34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9874-35E0-4AD5-8C80-FFDDAA2D5E56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2299-6C63-483A-90F3-7B0842B9D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822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9874-35E0-4AD5-8C80-FFDDAA2D5E56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2299-6C63-483A-90F3-7B0842B9D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41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79874-35E0-4AD5-8C80-FFDDAA2D5E56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02299-6C63-483A-90F3-7B0842B9D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096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5829300" cy="685800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Medicinas</a:t>
            </a:r>
            <a:r>
              <a:rPr lang="en-US" sz="1800" dirty="0" smtClean="0"/>
              <a:t> </a:t>
            </a:r>
            <a:r>
              <a:rPr lang="en-US" sz="1800" dirty="0" err="1" smtClean="0"/>
              <a:t>Herbales</a:t>
            </a:r>
            <a:endParaRPr lang="en-US" sz="1800" dirty="0"/>
          </a:p>
        </p:txBody>
      </p:sp>
      <p:pic>
        <p:nvPicPr>
          <p:cNvPr id="4" name="Picture 5" descr="Ani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56" y="3429000"/>
            <a:ext cx="2996526" cy="2007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Quin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185" y="6019800"/>
            <a:ext cx="3059104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canela list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405" y="646453"/>
            <a:ext cx="2645105" cy="247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Manzanill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81" y="900015"/>
            <a:ext cx="2882801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canel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405" y="3254351"/>
            <a:ext cx="3052884" cy="235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56" y="5611430"/>
            <a:ext cx="2933789" cy="29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91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08" y="152401"/>
            <a:ext cx="2618792" cy="243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163" y="3016479"/>
            <a:ext cx="2343414" cy="26141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92" y="2988487"/>
            <a:ext cx="2816290" cy="25693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6" y="6324600"/>
            <a:ext cx="3411894" cy="24911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862" y="6629400"/>
            <a:ext cx="2959184" cy="19624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09428"/>
            <a:ext cx="2988807" cy="218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51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Medicinas Herbales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Medicinas Herbales</dc:title>
  <dc:creator>staff</dc:creator>
  <cp:lastModifiedBy>staff</cp:lastModifiedBy>
  <cp:revision>4</cp:revision>
  <cp:lastPrinted>2015-12-15T20:33:57Z</cp:lastPrinted>
  <dcterms:created xsi:type="dcterms:W3CDTF">2015-12-15T19:53:14Z</dcterms:created>
  <dcterms:modified xsi:type="dcterms:W3CDTF">2015-12-15T20:40:12Z</dcterms:modified>
</cp:coreProperties>
</file>